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0" r:id="rId128"/>
    <p:sldId id="471" r:id="rId129"/>
    <p:sldId id="472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35" r:id="rId138"/>
    <p:sldId id="336" r:id="rId139"/>
    <p:sldId id="345" r:id="rId1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4B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50" d="100"/>
          <a:sy n="50" d="100"/>
        </p:scale>
        <p:origin x="1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9851"/>
              </p:ext>
            </p:extLst>
          </p:nvPr>
        </p:nvGraphicFramePr>
        <p:xfrm>
          <a:off x="6755651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87548"/>
              </p:ext>
            </p:extLst>
          </p:nvPr>
        </p:nvGraphicFramePr>
        <p:xfrm>
          <a:off x="5004845" y="2654112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4947554" y="385729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7043642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693369"/>
              </p:ext>
            </p:extLst>
          </p:nvPr>
        </p:nvGraphicFramePr>
        <p:xfrm>
          <a:off x="125130" y="868118"/>
          <a:ext cx="81140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4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가능한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21602</TotalTime>
  <Words>54119</Words>
  <Application>Microsoft Office PowerPoint</Application>
  <PresentationFormat>와이드스크린</PresentationFormat>
  <Paragraphs>7188</Paragraphs>
  <Slides>139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5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632</cp:revision>
  <dcterms:created xsi:type="dcterms:W3CDTF">2023-11-29T11:04:36Z</dcterms:created>
  <dcterms:modified xsi:type="dcterms:W3CDTF">2024-03-08T14:04:18Z</dcterms:modified>
</cp:coreProperties>
</file>